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8" r:id="rId2"/>
    <p:sldId id="268" r:id="rId3"/>
    <p:sldId id="265" r:id="rId4"/>
    <p:sldId id="267" r:id="rId5"/>
    <p:sldId id="270" r:id="rId6"/>
    <p:sldId id="269" r:id="rId7"/>
    <p:sldId id="273" r:id="rId8"/>
    <p:sldId id="272" r:id="rId9"/>
    <p:sldId id="274" r:id="rId10"/>
    <p:sldId id="275" r:id="rId11"/>
    <p:sldId id="276" r:id="rId12"/>
    <p:sldId id="280" r:id="rId13"/>
    <p:sldId id="278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jp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jpe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6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66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2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75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2614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39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79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03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06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88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9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1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6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97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6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D962A-5B5F-48A6-A87B-8C8759EA7EB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A1015EC-7F25-4820-9AC0-7D4F39C21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6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0.m4a"/><Relationship Id="rId7" Type="http://schemas.openxmlformats.org/officeDocument/2006/relationships/image" Target="../media/image29.png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28.png"/><Relationship Id="rId5" Type="http://schemas.openxmlformats.org/officeDocument/2006/relationships/image" Target="../media/image27.jp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1.m4a"/><Relationship Id="rId7" Type="http://schemas.openxmlformats.org/officeDocument/2006/relationships/image" Target="../media/image32.png"/><Relationship Id="rId2" Type="http://schemas.microsoft.com/office/2007/relationships/media" Target="../media/media11.m4a"/><Relationship Id="rId1" Type="http://schemas.openxmlformats.org/officeDocument/2006/relationships/tags" Target="../tags/tag11.xml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2.m4a"/><Relationship Id="rId7" Type="http://schemas.openxmlformats.org/officeDocument/2006/relationships/image" Target="../media/image35.png"/><Relationship Id="rId2" Type="http://schemas.microsoft.com/office/2007/relationships/media" Target="../media/media12.m4a"/><Relationship Id="rId1" Type="http://schemas.openxmlformats.org/officeDocument/2006/relationships/tags" Target="../tags/tag12.xml"/><Relationship Id="rId6" Type="http://schemas.openxmlformats.org/officeDocument/2006/relationships/image" Target="../media/image34.png"/><Relationship Id="rId5" Type="http://schemas.openxmlformats.org/officeDocument/2006/relationships/image" Target="../media/image33.jp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3.m4a"/><Relationship Id="rId7" Type="http://schemas.openxmlformats.org/officeDocument/2006/relationships/image" Target="../media/image38.png"/><Relationship Id="rId2" Type="http://schemas.microsoft.com/office/2007/relationships/media" Target="../media/media13.m4a"/><Relationship Id="rId1" Type="http://schemas.openxmlformats.org/officeDocument/2006/relationships/tags" Target="../tags/tag13.xml"/><Relationship Id="rId6" Type="http://schemas.openxmlformats.org/officeDocument/2006/relationships/image" Target="../media/image37.png"/><Relationship Id="rId5" Type="http://schemas.openxmlformats.org/officeDocument/2006/relationships/image" Target="../media/image36.jp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4.m4a"/><Relationship Id="rId7" Type="http://schemas.openxmlformats.org/officeDocument/2006/relationships/image" Target="../media/image40.png"/><Relationship Id="rId2" Type="http://schemas.microsoft.com/office/2007/relationships/media" Target="../media/media14.m4a"/><Relationship Id="rId1" Type="http://schemas.openxmlformats.org/officeDocument/2006/relationships/tags" Target="../tags/tag14.xml"/><Relationship Id="rId6" Type="http://schemas.openxmlformats.org/officeDocument/2006/relationships/image" Target="../media/image39.png"/><Relationship Id="rId5" Type="http://schemas.openxmlformats.org/officeDocument/2006/relationships/image" Target="../media/image30.jpe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m4a"/><Relationship Id="rId7" Type="http://schemas.openxmlformats.org/officeDocument/2006/relationships/image" Target="../media/image8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4.m4a"/><Relationship Id="rId7" Type="http://schemas.openxmlformats.org/officeDocument/2006/relationships/image" Target="../media/image1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14.png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image" Target="../media/image17.pn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7.m4a"/><Relationship Id="rId7" Type="http://schemas.openxmlformats.org/officeDocument/2006/relationships/image" Target="../media/image20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image" Target="../media/image23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26.png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25.png"/><Relationship Id="rId5" Type="http://schemas.openxmlformats.org/officeDocument/2006/relationships/image" Target="../media/image24.jp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1F316-36A8-49BB-AC85-44737A2E5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A29EF5-BD81-4F76-955D-42DD2652B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32" y="0"/>
            <a:ext cx="12236232" cy="688233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D42601-8376-4BDD-A420-A55AD396F620}"/>
              </a:ext>
            </a:extLst>
          </p:cNvPr>
          <p:cNvSpPr txBox="1"/>
          <p:nvPr/>
        </p:nvSpPr>
        <p:spPr>
          <a:xfrm>
            <a:off x="3894891" y="1903211"/>
            <a:ext cx="55365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erlin Sans FB Demi" panose="020E0802020502020306" pitchFamily="34" charset="0"/>
                <a:cs typeface="Poppins" panose="00000500000000000000" pitchFamily="2" charset="0"/>
              </a:rPr>
              <a:t>PIZZAHUT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827D29-3575-49A7-A617-706CC8473548}"/>
              </a:ext>
            </a:extLst>
          </p:cNvPr>
          <p:cNvSpPr txBox="1"/>
          <p:nvPr/>
        </p:nvSpPr>
        <p:spPr>
          <a:xfrm>
            <a:off x="5574083" y="3204964"/>
            <a:ext cx="4609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  <a:cs typeface="Poppins" panose="00000500000000000000" pitchFamily="2" charset="0"/>
              </a:rPr>
              <a:t>SQL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9C6D58-F484-4F75-8357-709850A8D1CC}"/>
              </a:ext>
            </a:extLst>
          </p:cNvPr>
          <p:cNvSpPr txBox="1"/>
          <p:nvPr/>
        </p:nvSpPr>
        <p:spPr>
          <a:xfrm>
            <a:off x="4664425" y="4128912"/>
            <a:ext cx="46095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Designed and implemented a relational database system for managing Pizza Hut orders efficiently. The database stores order details, including date, time and itemized order breakdowns, ensuring seamless data retrieval and management.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71BB4E3-022A-463E-990B-96CBFB933D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0043746"/>
      </p:ext>
    </p:extLst>
  </p:cSld>
  <p:clrMapOvr>
    <a:masterClrMapping/>
  </p:clrMapOvr>
  <p:transition spd="slow" advTm="1024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2F9FD-F1A9-4662-AD28-BACAB9C4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915D8C-7597-4F5A-90C3-58B196504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08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54AF4F-A7FB-4EF2-8A1E-9EAB06EF8AEB}"/>
              </a:ext>
            </a:extLst>
          </p:cNvPr>
          <p:cNvSpPr txBox="1"/>
          <p:nvPr/>
        </p:nvSpPr>
        <p:spPr>
          <a:xfrm>
            <a:off x="677334" y="4196718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00DD37-64B5-482D-8BF0-F5E402E1024C}"/>
              </a:ext>
            </a:extLst>
          </p:cNvPr>
          <p:cNvSpPr txBox="1"/>
          <p:nvPr/>
        </p:nvSpPr>
        <p:spPr>
          <a:xfrm>
            <a:off x="677333" y="1658990"/>
            <a:ext cx="7061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calculate the average number of pizzas ordered per day.</a:t>
            </a:r>
            <a:endParaRPr lang="en-US" sz="1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DCE44E-9057-4BC8-935E-754E6EDD9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279605"/>
            <a:ext cx="6239746" cy="14003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E6A8A96-713F-42E7-83A8-EE51CD556C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4750245"/>
            <a:ext cx="2561699" cy="8975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623DE65-C102-4C37-9195-D728CD6C9D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6157781"/>
      </p:ext>
    </p:extLst>
  </p:cSld>
  <p:clrMapOvr>
    <a:masterClrMapping/>
  </p:clrMapOvr>
  <p:transition spd="slow" advTm="716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B1A03-3BB0-479E-940D-204BB2C0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127BDF3-EB57-44FB-AA5F-402B6008A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A4770E-55DB-48FF-9CC9-E09A8945B9EE}"/>
              </a:ext>
            </a:extLst>
          </p:cNvPr>
          <p:cNvSpPr txBox="1"/>
          <p:nvPr/>
        </p:nvSpPr>
        <p:spPr>
          <a:xfrm>
            <a:off x="677334" y="1741269"/>
            <a:ext cx="61002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Determine the top 3 most ordered pizza types based on revenue.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22842C-D113-4D2E-911C-32D1A5CB8D4F}"/>
              </a:ext>
            </a:extLst>
          </p:cNvPr>
          <p:cNvSpPr txBox="1"/>
          <p:nvPr/>
        </p:nvSpPr>
        <p:spPr>
          <a:xfrm>
            <a:off x="677333" y="4438134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94CAF1-5C35-4201-8A6F-374E7C0C4B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516891"/>
            <a:ext cx="4801270" cy="15623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5152B4-0F44-448C-97B6-9102914382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4936757"/>
            <a:ext cx="3070945" cy="10320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609E58A-D0C4-4F0E-8866-3DCFBF47226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1800254"/>
      </p:ext>
    </p:extLst>
  </p:cSld>
  <p:clrMapOvr>
    <a:masterClrMapping/>
  </p:clrMapOvr>
  <p:transition spd="slow" advTm="7626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47A35-5B7D-42FF-9E20-83185B4FE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7FD613-DFC3-40F5-8A57-9FF8EBC85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3F8409-D0F7-4255-AABA-23EDC027E8A9}"/>
              </a:ext>
            </a:extLst>
          </p:cNvPr>
          <p:cNvSpPr txBox="1"/>
          <p:nvPr/>
        </p:nvSpPr>
        <p:spPr>
          <a:xfrm>
            <a:off x="677334" y="1270000"/>
            <a:ext cx="74485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Calculate the percentage contribution of each pizza type to total revenue.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CC329C-E29A-41A9-8D0B-06CF432346D4}"/>
              </a:ext>
            </a:extLst>
          </p:cNvPr>
          <p:cNvSpPr txBox="1"/>
          <p:nvPr/>
        </p:nvSpPr>
        <p:spPr>
          <a:xfrm>
            <a:off x="677334" y="4742935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D7D87C-3077-49A0-92F8-0903E9514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58666"/>
            <a:ext cx="5839640" cy="2210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2145B1-0AE1-49BF-9473-01F73DD5CC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286241"/>
            <a:ext cx="1476581" cy="9621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A8B93F9-9E87-4043-9B39-28EDBA2FCAC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1737207"/>
      </p:ext>
    </p:extLst>
  </p:cSld>
  <p:clrMapOvr>
    <a:masterClrMapping/>
  </p:clrMapOvr>
  <p:transition spd="slow" advTm="9228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5530E-04BF-4A07-AC11-A397AB54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7AC84D-35D0-4E7A-AFE0-77EC3C383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387675" cy="696806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FC571B-DE57-4BD9-B9C8-5C767388E490}"/>
              </a:ext>
            </a:extLst>
          </p:cNvPr>
          <p:cNvSpPr txBox="1"/>
          <p:nvPr/>
        </p:nvSpPr>
        <p:spPr>
          <a:xfrm>
            <a:off x="5655329" y="675141"/>
            <a:ext cx="61002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Analyze the cumulative revenue generated over time.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24F661-750C-4A7D-B657-2E3729BB0182}"/>
              </a:ext>
            </a:extLst>
          </p:cNvPr>
          <p:cNvSpPr txBox="1"/>
          <p:nvPr/>
        </p:nvSpPr>
        <p:spPr>
          <a:xfrm>
            <a:off x="5834959" y="3978483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452EBD-EE5A-4501-8FA2-2386030281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425" y="1437895"/>
            <a:ext cx="4454040" cy="2307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9CEFE6-773B-4057-81AB-CF412C7CAA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425" y="4395994"/>
            <a:ext cx="2105319" cy="2229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E187AAF-1E7F-4E0D-88A7-C21272719F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2967832"/>
      </p:ext>
    </p:extLst>
  </p:cSld>
  <p:clrMapOvr>
    <a:masterClrMapping/>
  </p:clrMapOvr>
  <p:transition spd="slow" advTm="864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E250C-CD6D-491A-95C3-09BBD79B4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1E2852-0AB1-4F26-8016-01C390D66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8F85BD-8E76-4101-B96C-1C3A2AD7665A}"/>
              </a:ext>
            </a:extLst>
          </p:cNvPr>
          <p:cNvSpPr txBox="1"/>
          <p:nvPr/>
        </p:nvSpPr>
        <p:spPr>
          <a:xfrm>
            <a:off x="459317" y="492601"/>
            <a:ext cx="61002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Determine the top 3 most ordered pizza types based on revenue for each pizza category.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03CA39-2CEB-4D5A-B666-F1BD7A12D17B}"/>
              </a:ext>
            </a:extLst>
          </p:cNvPr>
          <p:cNvSpPr txBox="1"/>
          <p:nvPr/>
        </p:nvSpPr>
        <p:spPr>
          <a:xfrm>
            <a:off x="459317" y="3784464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E90241-5649-4E5D-90A3-E56BC3972F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17" y="1138932"/>
            <a:ext cx="5577416" cy="22407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87A40E-FF51-4D71-859E-92F517A199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17" y="4320118"/>
            <a:ext cx="2410161" cy="2162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CA04E61-FF86-43F4-95EA-9EEE8617C5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7006934"/>
      </p:ext>
    </p:extLst>
  </p:cSld>
  <p:clrMapOvr>
    <a:masterClrMapping/>
  </p:clrMapOvr>
  <p:transition spd="slow" advTm="605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916543-A445-4FC5-B77D-054E65DE82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9" y="1"/>
            <a:ext cx="121928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61851A-5E43-457F-8DDF-367C37EFA493}"/>
              </a:ext>
            </a:extLst>
          </p:cNvPr>
          <p:cNvSpPr txBox="1"/>
          <p:nvPr/>
        </p:nvSpPr>
        <p:spPr>
          <a:xfrm>
            <a:off x="5298510" y="1035899"/>
            <a:ext cx="6701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Retrieve the total number of orders placed.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BFFA1A-B875-4E5A-A1B4-0093D5884D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510" y="1618518"/>
            <a:ext cx="6056182" cy="12359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462E8-B30F-452D-8B9A-C926D6B648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510" y="4003527"/>
            <a:ext cx="3009283" cy="12359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19F740-406D-4DA1-AF48-529A8D37E779}"/>
              </a:ext>
            </a:extLst>
          </p:cNvPr>
          <p:cNvSpPr txBox="1"/>
          <p:nvPr/>
        </p:nvSpPr>
        <p:spPr>
          <a:xfrm>
            <a:off x="5298510" y="3479066"/>
            <a:ext cx="61815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  <a:endParaRPr lang="en-US" sz="1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4DB72BA-B85B-408D-A6D2-C63A0337B64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1180779"/>
      </p:ext>
    </p:extLst>
  </p:cSld>
  <p:clrMapOvr>
    <a:masterClrMapping/>
  </p:clrMapOvr>
  <p:transition spd="slow" advTm="1013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D71AE-57C4-4195-9A0A-BFEB9EB3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C523F7-41EA-4201-86FD-77B4D14CF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6824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FAC75F-1CD9-4953-AA9D-58E60FE10928}"/>
              </a:ext>
            </a:extLst>
          </p:cNvPr>
          <p:cNvSpPr txBox="1"/>
          <p:nvPr/>
        </p:nvSpPr>
        <p:spPr>
          <a:xfrm>
            <a:off x="5833998" y="1284069"/>
            <a:ext cx="62066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Calculate the total revenue generated from pizza sales.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75994A-B31C-4C2A-9B57-4C93826BE2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944" y="2008463"/>
            <a:ext cx="6040700" cy="15804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A45AC2-2759-4105-BC98-496C64B5AAFF}"/>
              </a:ext>
            </a:extLst>
          </p:cNvPr>
          <p:cNvSpPr txBox="1"/>
          <p:nvPr/>
        </p:nvSpPr>
        <p:spPr>
          <a:xfrm>
            <a:off x="5985354" y="4209534"/>
            <a:ext cx="6206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5C923C4-39FF-4829-88FA-B51D7171A4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944" y="4792758"/>
            <a:ext cx="2389452" cy="10752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F549099-DED3-46E5-93F8-E4C17718A8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2158390"/>
      </p:ext>
    </p:extLst>
  </p:cSld>
  <p:clrMapOvr>
    <a:masterClrMapping/>
  </p:clrMapOvr>
  <p:transition spd="slow" advTm="994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CE2EC-4C3D-4A4F-8A35-6B45DE8C0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147B95-4891-46E2-A995-54211F4D2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809F57-60F0-4408-9BAF-C5EEFE9FAD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18" y="1295400"/>
            <a:ext cx="6224315" cy="17898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119396-3992-40ED-A96D-0A718B9E6D88}"/>
              </a:ext>
            </a:extLst>
          </p:cNvPr>
          <p:cNvSpPr txBox="1"/>
          <p:nvPr/>
        </p:nvSpPr>
        <p:spPr>
          <a:xfrm>
            <a:off x="1133218" y="805934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Identify the highest-priced pizza.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6C5A10-9886-41B9-BAE8-9835511A29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18" y="4042518"/>
            <a:ext cx="3218649" cy="8287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223657-7D90-483C-9A50-0B503B5458C0}"/>
              </a:ext>
            </a:extLst>
          </p:cNvPr>
          <p:cNvSpPr txBox="1"/>
          <p:nvPr/>
        </p:nvSpPr>
        <p:spPr>
          <a:xfrm>
            <a:off x="1133218" y="3586429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136599C-8B7B-4EAE-852D-7FBCFE6EE38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8562388"/>
      </p:ext>
    </p:extLst>
  </p:cSld>
  <p:clrMapOvr>
    <a:masterClrMapping/>
  </p:clrMapOvr>
  <p:transition spd="slow" advTm="864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764B-5D10-4FCE-9516-38FBECE11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534B1A-D493-439A-B72F-C81D2165D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AA5D72-17FC-44E0-948E-70D2CD3348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663" y="1726601"/>
            <a:ext cx="5068007" cy="10002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72605E-1E10-4246-A34D-3C5A7FC8B8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663" y="3713129"/>
            <a:ext cx="2266809" cy="1611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A7AF82-BC8C-464A-9DB4-DFD7AD69A1C8}"/>
              </a:ext>
            </a:extLst>
          </p:cNvPr>
          <p:cNvSpPr txBox="1"/>
          <p:nvPr/>
        </p:nvSpPr>
        <p:spPr>
          <a:xfrm>
            <a:off x="5932663" y="1237135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FF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Identify the most common pizza size ordered.</a:t>
            </a:r>
            <a:endParaRPr lang="en-US" b="1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13139D-B157-44CC-BC1F-04C73573D0B7}"/>
              </a:ext>
            </a:extLst>
          </p:cNvPr>
          <p:cNvSpPr txBox="1"/>
          <p:nvPr/>
        </p:nvSpPr>
        <p:spPr>
          <a:xfrm>
            <a:off x="5932663" y="3284736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FF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  <a:endParaRPr lang="en-US" b="1" dirty="0">
              <a:effectLst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4B38135-8D88-47B1-AA1F-B17F61B5290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9193072"/>
      </p:ext>
    </p:extLst>
  </p:cSld>
  <p:clrMapOvr>
    <a:masterClrMapping/>
  </p:clrMapOvr>
  <p:transition spd="slow" advTm="776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B551-3FDC-4B67-B601-E91440B67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9545EF-3C18-46AE-9FDF-0FDA08E46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3F474B-93F3-45AD-9E99-78D0330D8109}"/>
              </a:ext>
            </a:extLst>
          </p:cNvPr>
          <p:cNvSpPr txBox="1"/>
          <p:nvPr/>
        </p:nvSpPr>
        <p:spPr>
          <a:xfrm>
            <a:off x="5592826" y="1159064"/>
            <a:ext cx="5921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List the top 5 most ordered pizza types along with their quantities.</a:t>
            </a:r>
            <a:endParaRPr lang="en-US" b="1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57183A-651F-422C-8BD6-4976E1C3B5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051" y="1864588"/>
            <a:ext cx="5458587" cy="1686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23871F-15EA-40F7-AED0-13BC05074B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051" y="4426859"/>
            <a:ext cx="2961216" cy="13657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42C6A3-F88A-4B13-8BB2-DB6B39AAA332}"/>
              </a:ext>
            </a:extLst>
          </p:cNvPr>
          <p:cNvSpPr txBox="1"/>
          <p:nvPr/>
        </p:nvSpPr>
        <p:spPr>
          <a:xfrm>
            <a:off x="5607051" y="3879334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FF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  <a:endParaRPr lang="en-US" b="1" dirty="0">
              <a:effectLst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AD0EE26-E80B-45B8-8654-F29DCD7343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4640037"/>
      </p:ext>
    </p:extLst>
  </p:cSld>
  <p:clrMapOvr>
    <a:masterClrMapping/>
  </p:clrMapOvr>
  <p:transition spd="slow" advTm="1001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3C32F-5DA2-404A-8549-66772D581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65EDF5-6ACE-4476-BFDC-6CD2170AB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2DBB7B-05DC-4DCA-A633-BFC9116DD3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618" y="2450987"/>
            <a:ext cx="6125430" cy="16004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CFA022-304D-4E2C-883D-6F4F0A766E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618" y="4738155"/>
            <a:ext cx="2288249" cy="15102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3B6009-B166-421C-874C-03A2C4767CFB}"/>
              </a:ext>
            </a:extLst>
          </p:cNvPr>
          <p:cNvSpPr txBox="1"/>
          <p:nvPr/>
        </p:nvSpPr>
        <p:spPr>
          <a:xfrm>
            <a:off x="5619618" y="1607234"/>
            <a:ext cx="61002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Find the total quantity of each pizza category ordered.</a:t>
            </a:r>
            <a:endParaRPr lang="en-US" b="1" dirty="0">
              <a:effectLst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8308E9-CA85-4EA9-8DED-60B15534971D}"/>
              </a:ext>
            </a:extLst>
          </p:cNvPr>
          <p:cNvSpPr txBox="1"/>
          <p:nvPr/>
        </p:nvSpPr>
        <p:spPr>
          <a:xfrm>
            <a:off x="5604700" y="4335220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  <a:endParaRPr lang="en-US" b="1" dirty="0">
              <a:effectLst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E4E4D2DE-8E08-4D07-86CE-6FE6C3C6B83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0170841"/>
      </p:ext>
    </p:extLst>
  </p:cSld>
  <p:clrMapOvr>
    <a:masterClrMapping/>
  </p:clrMapOvr>
  <p:transition spd="slow" advTm="7161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3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69B5-BDC3-46C6-B884-84A72061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CCE6DC7-8594-4790-A79D-1D88AFB528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9431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1EE0C6-DA7F-4DE7-9DD6-63E4B9067A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13" y="2545617"/>
            <a:ext cx="5296639" cy="685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0CDC6B-DBFB-44C9-A758-25150AF464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13" y="4092069"/>
            <a:ext cx="1726148" cy="14535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86EF88-0022-488A-9C42-256E072B8B55}"/>
              </a:ext>
            </a:extLst>
          </p:cNvPr>
          <p:cNvSpPr txBox="1"/>
          <p:nvPr/>
        </p:nvSpPr>
        <p:spPr>
          <a:xfrm>
            <a:off x="442013" y="1762654"/>
            <a:ext cx="48623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Determine the distribution of orders by hour of the day.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56092C-BEF1-4221-822D-26066B364901}"/>
              </a:ext>
            </a:extLst>
          </p:cNvPr>
          <p:cNvSpPr txBox="1"/>
          <p:nvPr/>
        </p:nvSpPr>
        <p:spPr>
          <a:xfrm>
            <a:off x="442013" y="3668230"/>
            <a:ext cx="61806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Solution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293F40A-2B59-4C8B-8950-2C48880F36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8333737"/>
      </p:ext>
    </p:extLst>
  </p:cSld>
  <p:clrMapOvr>
    <a:masterClrMapping/>
  </p:clrMapOvr>
  <p:transition spd="med" advTm="7045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A4D32-28CF-469F-965A-57ECCAB34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DF6096-959D-44E4-9ADF-69B7D3C5A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2C4CD3-D747-47BD-B01A-74C2C2EBCC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363869"/>
            <a:ext cx="6105415" cy="8111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747842-35AA-4CB8-A39F-A90595E732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933118"/>
            <a:ext cx="1830848" cy="13077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9E81F7-B5E1-4B9D-B5AF-357075DEB964}"/>
              </a:ext>
            </a:extLst>
          </p:cNvPr>
          <p:cNvSpPr txBox="1"/>
          <p:nvPr/>
        </p:nvSpPr>
        <p:spPr>
          <a:xfrm>
            <a:off x="627483" y="1800145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Find the category-wise distribution of pizzas.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8CB383-389D-43F2-8594-B81F4B2BBE49}"/>
              </a:ext>
            </a:extLst>
          </p:cNvPr>
          <p:cNvSpPr txBox="1"/>
          <p:nvPr/>
        </p:nvSpPr>
        <p:spPr>
          <a:xfrm>
            <a:off x="677334" y="3456978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Solution: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9367442B-00A0-4FC6-A8CF-FC04ECF9A5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0173702"/>
      </p:ext>
    </p:extLst>
  </p:cSld>
  <p:clrMapOvr>
    <a:masterClrMapping/>
  </p:clrMapOvr>
  <p:transition spd="slow" advTm="748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.4|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4|1.3|1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3|1.2|1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7|1.8|1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6|1.8|1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4|1.3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9|1.7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9|1.8|1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6|2.1|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6|1.6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8|2.5|1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4|1.4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3|1.6|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5|1.2|1.4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117</TotalTime>
  <Words>195</Words>
  <Application>Microsoft Office PowerPoint</Application>
  <PresentationFormat>Widescreen</PresentationFormat>
  <Paragraphs>31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Berlin Sans FB Demi</vt:lpstr>
      <vt:lpstr>Eras Bold ITC</vt:lpstr>
      <vt:lpstr>Poppins</vt:lpstr>
      <vt:lpstr>Trebuchet MS</vt:lpstr>
      <vt:lpstr>Wingdings 3</vt:lpstr>
      <vt:lpstr>Facet</vt:lpstr>
      <vt:lpstr>t</vt:lpstr>
      <vt:lpstr>PowerPoint Presentation</vt:lpstr>
      <vt:lpstr>PowerPoint Presentation</vt:lpstr>
      <vt:lpstr>PowerPoint Presentation</vt:lpstr>
      <vt:lpstr>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bhishmadeb03naskar@gmail.com</dc:creator>
  <cp:lastModifiedBy>bhishmadeb03naskar@gmail.com</cp:lastModifiedBy>
  <cp:revision>12</cp:revision>
  <dcterms:created xsi:type="dcterms:W3CDTF">2025-04-02T06:41:49Z</dcterms:created>
  <dcterms:modified xsi:type="dcterms:W3CDTF">2025-04-03T07:30:10Z</dcterms:modified>
</cp:coreProperties>
</file>

<file path=docProps/thumbnail.jpeg>
</file>